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2" r:id="rId123"/>
    <p:sldId id="391" r:id="rId124"/>
    <p:sldId id="394" r:id="rId125"/>
    <p:sldId id="396" r:id="rId126"/>
    <p:sldId id="393" r:id="rId127"/>
    <p:sldId id="397" r:id="rId128"/>
    <p:sldId id="395" r:id="rId129"/>
    <p:sldId id="398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1" r:id="rId141"/>
    <p:sldId id="412" r:id="rId142"/>
    <p:sldId id="413" r:id="rId143"/>
    <p:sldId id="414" r:id="rId144"/>
    <p:sldId id="410" r:id="rId145"/>
    <p:sldId id="415" r:id="rId146"/>
    <p:sldId id="416" r:id="rId147"/>
    <p:sldId id="417" r:id="rId148"/>
    <p:sldId id="419" r:id="rId149"/>
    <p:sldId id="420" r:id="rId150"/>
    <p:sldId id="421" r:id="rId151"/>
    <p:sldId id="418" r:id="rId152"/>
    <p:sldId id="422" r:id="rId153"/>
    <p:sldId id="423" r:id="rId1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30" d="100"/>
          <a:sy n="230" d="100"/>
        </p:scale>
        <p:origin x="-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printerSettings" Target="printerSettings/printerSettings1.bin"/><Relationship Id="rId156" Type="http://schemas.openxmlformats.org/officeDocument/2006/relationships/presProps" Target="presProps.xml"/><Relationship Id="rId157" Type="http://schemas.openxmlformats.org/officeDocument/2006/relationships/viewProps" Target="viewProps.xml"/><Relationship Id="rId158" Type="http://schemas.openxmlformats.org/officeDocument/2006/relationships/theme" Target="theme/theme1.xml"/><Relationship Id="rId15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835173" y="3368497"/>
            <a:ext cx="7527998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8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Packages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35173" y="2286000"/>
            <a:ext cx="7527998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2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>
          <a:xfrm>
            <a:off x="7530858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8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864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slices at runtime</a:t>
            </a:r>
            <a:endParaRPr lang="en-US" dirty="0" smtClean="0"/>
          </a:p>
          <a:p>
            <a:pPr lvl="1"/>
            <a:r>
              <a:rPr lang="en-US" dirty="0" smtClean="0"/>
              <a:t>Using the </a:t>
            </a:r>
            <a:r>
              <a:rPr lang="en-US" dirty="0" smtClean="0"/>
              <a:t>‘make’ </a:t>
            </a:r>
            <a:r>
              <a:rPr lang="en-US" dirty="0" smtClean="0"/>
              <a:t>built-</a:t>
            </a:r>
            <a:r>
              <a:rPr lang="en-US" smtClean="0"/>
              <a:t>in </a:t>
            </a:r>
            <a:r>
              <a:rPr lang="en-US" smtClean="0"/>
              <a:t>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14778</TotalTime>
  <Words>5642</Words>
  <Application>Microsoft Macintosh PowerPoint</Application>
  <PresentationFormat>On-screen Show (4:3)</PresentationFormat>
  <Paragraphs>1385</Paragraphs>
  <Slides>153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4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930</cp:revision>
  <dcterms:created xsi:type="dcterms:W3CDTF">2016-08-19T13:44:54Z</dcterms:created>
  <dcterms:modified xsi:type="dcterms:W3CDTF">2016-12-27T17:00:01Z</dcterms:modified>
</cp:coreProperties>
</file>